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90" r:id="rId2"/>
    <p:sldId id="292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6548" autoAdjust="0"/>
  </p:normalViewPr>
  <p:slideViewPr>
    <p:cSldViewPr snapToGrid="0">
      <p:cViewPr>
        <p:scale>
          <a:sx n="66" d="100"/>
          <a:sy n="66" d="100"/>
        </p:scale>
        <p:origin x="2214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2096196" y="493957"/>
            <a:ext cx="4931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第４版（令和５年２月版）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】《 3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日以降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》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3" name="正方形/長方形 142"/>
          <p:cNvSpPr/>
          <p:nvPr/>
        </p:nvSpPr>
        <p:spPr>
          <a:xfrm>
            <a:off x="5826417" y="40570"/>
            <a:ext cx="964642" cy="4029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別紙５</a:t>
            </a:r>
            <a:endParaRPr kumimoji="1"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811948"/>
              </p:ext>
            </p:extLst>
          </p:nvPr>
        </p:nvGraphicFramePr>
        <p:xfrm>
          <a:off x="151072" y="799780"/>
          <a:ext cx="6589011" cy="8952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>
                      <a16:colId xmlns:a16="http://schemas.microsoft.com/office/drawing/2014/main" val="2930233964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170035548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772281979"/>
                    </a:ext>
                  </a:extLst>
                </a:gridCol>
              </a:tblGrid>
              <a:tr h="4669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</a:t>
                      </a:r>
                      <a:endParaRPr kumimoji="1" lang="en-US" altLang="ja-JP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本項目では、チェックリストを記入する前に、イベントの情報をご登録ください。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968272"/>
                  </a:ext>
                </a:extLst>
              </a:tr>
              <a:tr h="3400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ひが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さす</a:t>
                      </a:r>
                      <a:r>
                        <a:rPr kumimoji="1" lang="en-US" altLang="ja-JP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fieldschool</a:t>
                      </a:r>
                      <a:r>
                        <a:rPr kumimoji="1" lang="ja-JP" altLang="en-US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「干潟の生きものモビールを作ろう」</a:t>
                      </a:r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があれば記載）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90466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84474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５月 ５日</a:t>
                      </a:r>
                      <a:r>
                        <a:rPr kumimoji="1" lang="ja-JP" altLang="en-US" sz="1400" b="1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400" b="1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</a:t>
                      </a:r>
                      <a:r>
                        <a:rPr kumimoji="1" lang="ja-JP" altLang="en-US" sz="1400" b="1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 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１時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（複数回開催の場合 → 別途、開催する日時の一覧ご提出ください。）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13737"/>
                  </a:ext>
                </a:extLst>
              </a:tr>
              <a:tr h="4682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東</a:t>
                      </a:r>
                      <a:r>
                        <a:rPr kumimoji="1" lang="ja-JP" altLang="ja-JP" sz="135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よか</a:t>
                      </a: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干潟ビジターセンター「ひがさす」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045069"/>
                  </a:ext>
                </a:extLst>
              </a:tr>
              <a:tr h="5597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佐賀市東与賀町大字田中</a:t>
                      </a:r>
                      <a:r>
                        <a:rPr kumimoji="1" lang="en-US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2757</a:t>
                      </a: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番地</a:t>
                      </a:r>
                      <a:r>
                        <a:rPr kumimoji="1" lang="en-US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2184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東</a:t>
                      </a:r>
                      <a:r>
                        <a:rPr kumimoji="1" lang="ja-JP" altLang="ja-JP" sz="135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よか</a:t>
                      </a: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干潟ビジターセンター「ひがさす」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65034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佐賀市東与賀町大字田中</a:t>
                      </a:r>
                      <a:r>
                        <a:rPr kumimoji="1" lang="en-US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2757</a:t>
                      </a: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番地</a:t>
                      </a:r>
                      <a:r>
                        <a:rPr kumimoji="1" lang="en-US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ja-JP" altLang="ja-JP" sz="135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9013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（電話番号）</a:t>
                      </a:r>
                      <a:r>
                        <a:rPr kumimoji="1" lang="en-US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0952-37-0515</a:t>
                      </a:r>
                      <a:endParaRPr kumimoji="1" lang="ja-JP" altLang="ja-JP" sz="135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（メールアドレス）</a:t>
                      </a:r>
                      <a:r>
                        <a:rPr kumimoji="1" lang="en-US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higasasu@city.saga.lg.jp</a:t>
                      </a:r>
                      <a:endParaRPr kumimoji="1" lang="ja-JP" altLang="ja-JP" sz="135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60720"/>
                  </a:ext>
                </a:extLst>
              </a:tr>
              <a:tr h="487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収容定員あり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収容定員なし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3356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36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 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（収容定員ありの場合記載）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1399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25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人 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62476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65174"/>
                  </a:ext>
                </a:extLst>
              </a:tr>
            </a:tbl>
          </a:graphicData>
        </a:graphic>
      </p:graphicFrame>
      <p:sp>
        <p:nvSpPr>
          <p:cNvPr id="93" name="正方形/長方形 92"/>
          <p:cNvSpPr/>
          <p:nvPr/>
        </p:nvSpPr>
        <p:spPr>
          <a:xfrm>
            <a:off x="1853510" y="6790405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561781" y="6790405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52454" y="9629231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1277033" y="2284446"/>
            <a:ext cx="5444683" cy="5074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フリーフォーム 12"/>
          <p:cNvSpPr/>
          <p:nvPr/>
        </p:nvSpPr>
        <p:spPr>
          <a:xfrm>
            <a:off x="1853510" y="6715191"/>
            <a:ext cx="171740" cy="165214"/>
          </a:xfrm>
          <a:custGeom>
            <a:avLst/>
            <a:gdLst>
              <a:gd name="connsiteX0" fmla="*/ 0 w 152400"/>
              <a:gd name="connsiteY0" fmla="*/ 0 h 152400"/>
              <a:gd name="connsiteX1" fmla="*/ 104775 w 152400"/>
              <a:gd name="connsiteY1" fmla="*/ 152400 h 152400"/>
              <a:gd name="connsiteX2" fmla="*/ 152400 w 152400"/>
              <a:gd name="connsiteY2" fmla="*/ 0 h 152400"/>
              <a:gd name="connsiteX3" fmla="*/ 152400 w 152400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" h="152400">
                <a:moveTo>
                  <a:pt x="0" y="0"/>
                </a:moveTo>
                <a:lnTo>
                  <a:pt x="104775" y="152400"/>
                </a:lnTo>
                <a:lnTo>
                  <a:pt x="152400" y="0"/>
                </a:lnTo>
                <a:lnTo>
                  <a:pt x="152400" y="0"/>
                </a:ln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981948"/>
              </p:ext>
            </p:extLst>
          </p:nvPr>
        </p:nvGraphicFramePr>
        <p:xfrm>
          <a:off x="128570" y="2031753"/>
          <a:ext cx="6545535" cy="399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540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機械換気による常時換気又は窓開け換気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イベント参加者によるこまめな手洗・手指消毒の徹底や、主催者側によるイベント会場（客席、入退場口やトイレ等の共用部）の消毒の実施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84337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5"/>
            <a:ext cx="6655527" cy="1134054"/>
            <a:chOff x="124955" y="1254625"/>
            <a:chExt cx="6655527" cy="861437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8614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73114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9939" y="1359662"/>
              <a:ext cx="5340543" cy="7564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下記の項目（イベント開催時の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テキスト ボックス 13"/>
          <p:cNvSpPr txBox="1"/>
          <p:nvPr/>
        </p:nvSpPr>
        <p:spPr>
          <a:xfrm>
            <a:off x="1884668" y="493957"/>
            <a:ext cx="52457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第４版（令和５年２月版）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】《 3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日以降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》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316125"/>
              </p:ext>
            </p:extLst>
          </p:nvPr>
        </p:nvGraphicFramePr>
        <p:xfrm>
          <a:off x="128570" y="6024788"/>
          <a:ext cx="6545535" cy="3478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前項（１）感染経路に応じた感染対策と併せて、飲食時の感染対策の周知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⑤イベント前の感染対策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22791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⑥出演者や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出演者やスタッフによる、練習時・本番等における前項（１）感染経路に応じた感染対策に加え、健康管理や必要に応じた検査等の実施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94444"/>
                  </a:ext>
                </a:extLst>
              </a:tr>
            </a:tbl>
          </a:graphicData>
        </a:graphic>
      </p:graphicFrame>
      <p:sp>
        <p:nvSpPr>
          <p:cNvPr id="86" name="テキスト ボックス 85"/>
          <p:cNvSpPr txBox="1"/>
          <p:nvPr/>
        </p:nvSpPr>
        <p:spPr>
          <a:xfrm>
            <a:off x="6452454" y="94933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フリーフォーム 16"/>
          <p:cNvSpPr/>
          <p:nvPr/>
        </p:nvSpPr>
        <p:spPr>
          <a:xfrm>
            <a:off x="1884668" y="2708116"/>
            <a:ext cx="171740" cy="165214"/>
          </a:xfrm>
          <a:custGeom>
            <a:avLst/>
            <a:gdLst>
              <a:gd name="connsiteX0" fmla="*/ 0 w 152400"/>
              <a:gd name="connsiteY0" fmla="*/ 0 h 152400"/>
              <a:gd name="connsiteX1" fmla="*/ 104775 w 152400"/>
              <a:gd name="connsiteY1" fmla="*/ 152400 h 152400"/>
              <a:gd name="connsiteX2" fmla="*/ 152400 w 152400"/>
              <a:gd name="connsiteY2" fmla="*/ 0 h 152400"/>
              <a:gd name="connsiteX3" fmla="*/ 152400 w 152400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" h="152400">
                <a:moveTo>
                  <a:pt x="0" y="0"/>
                </a:moveTo>
                <a:lnTo>
                  <a:pt x="104775" y="152400"/>
                </a:lnTo>
                <a:lnTo>
                  <a:pt x="152400" y="0"/>
                </a:lnTo>
                <a:lnTo>
                  <a:pt x="152400" y="0"/>
                </a:ln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1884668" y="3449734"/>
            <a:ext cx="171740" cy="165214"/>
          </a:xfrm>
          <a:custGeom>
            <a:avLst/>
            <a:gdLst>
              <a:gd name="connsiteX0" fmla="*/ 0 w 152400"/>
              <a:gd name="connsiteY0" fmla="*/ 0 h 152400"/>
              <a:gd name="connsiteX1" fmla="*/ 104775 w 152400"/>
              <a:gd name="connsiteY1" fmla="*/ 152400 h 152400"/>
              <a:gd name="connsiteX2" fmla="*/ 152400 w 152400"/>
              <a:gd name="connsiteY2" fmla="*/ 0 h 152400"/>
              <a:gd name="connsiteX3" fmla="*/ 152400 w 152400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" h="152400">
                <a:moveTo>
                  <a:pt x="0" y="0"/>
                </a:moveTo>
                <a:lnTo>
                  <a:pt x="104775" y="152400"/>
                </a:lnTo>
                <a:lnTo>
                  <a:pt x="152400" y="0"/>
                </a:lnTo>
                <a:lnTo>
                  <a:pt x="152400" y="0"/>
                </a:ln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フリーフォーム 21"/>
          <p:cNvSpPr/>
          <p:nvPr/>
        </p:nvSpPr>
        <p:spPr>
          <a:xfrm>
            <a:off x="1884668" y="4521938"/>
            <a:ext cx="171740" cy="165214"/>
          </a:xfrm>
          <a:custGeom>
            <a:avLst/>
            <a:gdLst>
              <a:gd name="connsiteX0" fmla="*/ 0 w 152400"/>
              <a:gd name="connsiteY0" fmla="*/ 0 h 152400"/>
              <a:gd name="connsiteX1" fmla="*/ 104775 w 152400"/>
              <a:gd name="connsiteY1" fmla="*/ 152400 h 152400"/>
              <a:gd name="connsiteX2" fmla="*/ 152400 w 152400"/>
              <a:gd name="connsiteY2" fmla="*/ 0 h 152400"/>
              <a:gd name="connsiteX3" fmla="*/ 152400 w 152400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" h="152400">
                <a:moveTo>
                  <a:pt x="0" y="0"/>
                </a:moveTo>
                <a:lnTo>
                  <a:pt x="104775" y="152400"/>
                </a:lnTo>
                <a:lnTo>
                  <a:pt x="152400" y="0"/>
                </a:lnTo>
                <a:lnTo>
                  <a:pt x="152400" y="0"/>
                </a:ln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リーフォーム 23"/>
          <p:cNvSpPr/>
          <p:nvPr/>
        </p:nvSpPr>
        <p:spPr>
          <a:xfrm>
            <a:off x="1884668" y="7096992"/>
            <a:ext cx="171740" cy="165214"/>
          </a:xfrm>
          <a:custGeom>
            <a:avLst/>
            <a:gdLst>
              <a:gd name="connsiteX0" fmla="*/ 0 w 152400"/>
              <a:gd name="connsiteY0" fmla="*/ 0 h 152400"/>
              <a:gd name="connsiteX1" fmla="*/ 104775 w 152400"/>
              <a:gd name="connsiteY1" fmla="*/ 152400 h 152400"/>
              <a:gd name="connsiteX2" fmla="*/ 152400 w 152400"/>
              <a:gd name="connsiteY2" fmla="*/ 0 h 152400"/>
              <a:gd name="connsiteX3" fmla="*/ 152400 w 152400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" h="152400">
                <a:moveTo>
                  <a:pt x="0" y="0"/>
                </a:moveTo>
                <a:lnTo>
                  <a:pt x="104775" y="152400"/>
                </a:lnTo>
                <a:lnTo>
                  <a:pt x="152400" y="0"/>
                </a:lnTo>
                <a:lnTo>
                  <a:pt x="152400" y="0"/>
                </a:ln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フリーフォーム 24"/>
          <p:cNvSpPr/>
          <p:nvPr/>
        </p:nvSpPr>
        <p:spPr>
          <a:xfrm>
            <a:off x="1884668" y="8066285"/>
            <a:ext cx="171740" cy="165214"/>
          </a:xfrm>
          <a:custGeom>
            <a:avLst/>
            <a:gdLst>
              <a:gd name="connsiteX0" fmla="*/ 0 w 152400"/>
              <a:gd name="connsiteY0" fmla="*/ 0 h 152400"/>
              <a:gd name="connsiteX1" fmla="*/ 104775 w 152400"/>
              <a:gd name="connsiteY1" fmla="*/ 152400 h 152400"/>
              <a:gd name="connsiteX2" fmla="*/ 152400 w 152400"/>
              <a:gd name="connsiteY2" fmla="*/ 0 h 152400"/>
              <a:gd name="connsiteX3" fmla="*/ 152400 w 152400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" h="152400">
                <a:moveTo>
                  <a:pt x="0" y="0"/>
                </a:moveTo>
                <a:lnTo>
                  <a:pt x="104775" y="152400"/>
                </a:lnTo>
                <a:lnTo>
                  <a:pt x="152400" y="0"/>
                </a:lnTo>
                <a:lnTo>
                  <a:pt x="152400" y="0"/>
                </a:ln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フリーフォーム 25"/>
          <p:cNvSpPr/>
          <p:nvPr/>
        </p:nvSpPr>
        <p:spPr>
          <a:xfrm>
            <a:off x="1884668" y="8784816"/>
            <a:ext cx="171740" cy="165214"/>
          </a:xfrm>
          <a:custGeom>
            <a:avLst/>
            <a:gdLst>
              <a:gd name="connsiteX0" fmla="*/ 0 w 152400"/>
              <a:gd name="connsiteY0" fmla="*/ 0 h 152400"/>
              <a:gd name="connsiteX1" fmla="*/ 104775 w 152400"/>
              <a:gd name="connsiteY1" fmla="*/ 152400 h 152400"/>
              <a:gd name="connsiteX2" fmla="*/ 152400 w 152400"/>
              <a:gd name="connsiteY2" fmla="*/ 0 h 152400"/>
              <a:gd name="connsiteX3" fmla="*/ 152400 w 152400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" h="152400">
                <a:moveTo>
                  <a:pt x="0" y="0"/>
                </a:moveTo>
                <a:lnTo>
                  <a:pt x="104775" y="152400"/>
                </a:lnTo>
                <a:lnTo>
                  <a:pt x="152400" y="0"/>
                </a:lnTo>
                <a:lnTo>
                  <a:pt x="152400" y="0"/>
                </a:ln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9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4725</TotalTime>
  <Words>571</Words>
  <Application>Microsoft Office PowerPoint</Application>
  <PresentationFormat>A4 210 x 297 mm</PresentationFormat>
  <Paragraphs>77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寺井 大貴（新型インフル・国際感染症室）</dc:creator>
  <cp:lastModifiedBy>user</cp:lastModifiedBy>
  <cp:revision>648</cp:revision>
  <cp:lastPrinted>2022-07-11T11:10:24Z</cp:lastPrinted>
  <dcterms:created xsi:type="dcterms:W3CDTF">2021-06-21T06:44:25Z</dcterms:created>
  <dcterms:modified xsi:type="dcterms:W3CDTF">2023-04-02T06:54:37Z</dcterms:modified>
</cp:coreProperties>
</file>